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70" r:id="rId17"/>
    <p:sldId id="271" r:id="rId18"/>
    <p:sldId id="272" r:id="rId19"/>
    <p:sldId id="273" r:id="rId20"/>
    <p:sldId id="274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-46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0034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066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15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2955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68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530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17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09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242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4472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224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4363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161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2850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5968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2101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856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9F38746-8D4D-4C05-8AB4-CC868933422F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01B1806-EBFA-4C53-A737-4DB24ED78A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674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COOL DOWN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7902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Cool Down Business  aims to utilize local flavors like dates and Arabian coffee in making ice cream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goal is to change traditional Arabian coffee to ice cream shop using local flavor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target market is Kuwait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expand as the market for the ice creams expand 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idea is to introduce ice cream that uses local flavors in Kuwait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business will also improve the lives of local people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936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Cool Down will construct, develop and operate a licensed ice cream shop in Kuwait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single retail shop will be sell ice cream and related products consumed by its customers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be located in Book Crowne Plaza in Kuwait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Book Crowne Plaza serves a large community and will therefore offer the market the business needs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will mainly be drawn from the large population visiting the plaza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606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TYPE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service business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aims to introduce ice cream that uses local flavors in Kuwait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also will tap into utilizing coffee production in Kuwait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name of this business is Cool Down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location of the shop is Book Crowne Plaza in Kuwait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chose to work with local restaurants to dictate our initial market 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local restaurants will also help improve service delivery to the local people</a:t>
            </a:r>
          </a:p>
          <a:p>
            <a:pPr lvl="1"/>
            <a:endParaRPr lang="en-US" sz="2800" dirty="0" smtClean="0"/>
          </a:p>
          <a:p>
            <a:pPr lvl="1"/>
            <a:endParaRPr lang="en-US" sz="28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5084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COOL DOWN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introduce a new product in the Kuwait market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also create employment opportunities for the locals once a market has been established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a brand that will be recognized in the market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also aim at becoming financial independent after the expansion of the business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Mentoring people using our business idea is also vital to setting up Cool Down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936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ISSUES THE BUSINESS ADDRESSES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ingredients used in preparing ice creams in Kuwait are of dairy products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the business will introduce a new brand in the market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also improve the utilization of local products such as coffee and dates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also aims at solving the problems experienced by farmers in marketing their coffee and dates</a:t>
            </a:r>
          </a:p>
        </p:txBody>
      </p:sp>
    </p:spTree>
    <p:extLst>
      <p:ext uri="{BB962C8B-B14F-4D97-AF65-F5344CB8AC3E}">
        <p14:creationId xmlns:p14="http://schemas.microsoft.com/office/powerpoint/2010/main" xmlns="" val="243041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AND SERVICES OFFERED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single retail shop will sell ice cream and related products, all prepared by the franchisor under its name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Cool Down will also sell ice cream cakes, birthday cakes and yogurts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Sales are anticipated to heat up to $300, 000 during the first year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to increase at the rate of 3%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first five years of operation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798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SERVICES AND PRODUCTS OFFERED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local and quality product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ice cream made from local flavors will bring a new taste in the market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offer quality customer service, which includes advice and assistance for menus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Ingredients will be sourced form local farmers hence improving their lives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can text in orders at their convenience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67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MARKET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purchase of Cool Down’s ice cream products is basically a consumer’s response to the following stimuli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Passing by Cool Down shop on the way to other places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contact with Cool Down’s signs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Observing other customers consuming Cool Down’s products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Dessert after a meal has been consumed somewhere else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845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PLAN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Cool Down’s signs on the streets will guide customers to the shop 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platforms such as Facebook and WhatsApp will also be vital in marketing the products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 customer relation with the workers will communicate strong values of the business 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 media presentations are key to communicating with employees in the shop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0675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COMPETITION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competitors of Col Down shop are shops offering ice cream and related products in Book Crowne Plaza Kuwait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simple study details existing ice cream shops and products inside and outside the Book Crowne Plaza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ice cream and related products offered inside and outside the plaza are frozen treat and Frost Gelato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two offer almost similar ice cream products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So, Cool Down Ice Cream shop has unique products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52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principals and I will manage the business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will be the general manager of the business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other three will oversee the daily operations of the business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will also oversee the development and construction of Cool Down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will seek and obtain the necessary financial support for this business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1160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PERSONNEL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ten high school or college students to work at the shop on a part time basis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wont be full-time employees of the shop other than the management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is developing a program to offer orientation and training services which all employees must go through before starting the job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employees will be trained to perform customer care services, quality control, and sanitation procedures utilized in the shop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7160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FINANCIALS AND RISKS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project’s costs are expected to be $300, 000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costs include purchase of equipment, opening inventory, and working capital requirements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does not include $30,000 franchise fee, $4000 opening contribution, or $1000 of architect’s plans for the shop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principals will seek to finance this project through a local lending institution with an agreement that sees loan repayment over 15 years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830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risk whereby shifting from the Traditional Arabian Coffee Shop to Ice cream shop will prove risky in the market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risk: risks associated with compliance of legislative and bureaucratic rules and regulations will prove vital for our investment into the Kuwait market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risks: credit and debt issues are expected to impact the business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Risks associated with training our short-term employees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290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PILLAR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will focus on reducing packaging waste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also focus on reducing water usage in order to protect the environment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zero-waste program will be instilled in the company which will push for less packaging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will consume the ice cream in the plaza and wastes will be ,managed properly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Benchmarking will also prove crucial in the quest for proper conservation of the environment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9208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SOCIAL PILLAR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create a platform to train employees on good customer relations and also general services offered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also embrace flexible scheduling to protect our employees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also provide learning and development opportunities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in local projects to benefit the public is also part of our initiative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Fundraising is local events will also maintain our social culture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8608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ECONOMIC PILLAR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team of four major principals in this business will drive the business to acquire profit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are also aware there are risks associated with venturing into this business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management through proper assessing of the market is key in this business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is also key in this business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3587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SUSTAINABILITY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will be key for this business to strive for our basic goals like efficiency and sustainable growth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also be beneficial in promoting our public goodwill and a better reputation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will also create a good culture among the management, employees and customers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Hence, sustainability will help the business remain competitive in the wider market </a:t>
            </a:r>
          </a:p>
        </p:txBody>
      </p:sp>
    </p:spTree>
    <p:extLst>
      <p:ext uri="{BB962C8B-B14F-4D97-AF65-F5344CB8AC3E}">
        <p14:creationId xmlns:p14="http://schemas.microsoft.com/office/powerpoint/2010/main" xmlns="" val="1608980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 SHEET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Requested loan: $300,000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Cash invested: $40,000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of Business: Cool Down Franchise Ice Cream Shop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Book Crowned Plaza Kuwait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Rent: $4,000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Projected sales the 1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year $350,000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9954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NOTABLE FACTS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needed for the business are also vital. They include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illuminated dipping cabinet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Refrigerators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Drop-in ice cream bar freezer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Milk shake machine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Beverage dispenser machines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 equipment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Topping units </a:t>
            </a:r>
          </a:p>
        </p:txBody>
      </p:sp>
    </p:spTree>
    <p:extLst>
      <p:ext uri="{BB962C8B-B14F-4D97-AF65-F5344CB8AC3E}">
        <p14:creationId xmlns:p14="http://schemas.microsoft.com/office/powerpoint/2010/main" xmlns="" val="1615200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REFERENCES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Akisik</a:t>
            </a:r>
            <a:r>
              <a:rPr lang="en-US" dirty="0" smtClean="0"/>
              <a:t>, O., &amp; Gal, G. (2011). Sustainability in businesses, corporate social responsibility, and accounting standards: An empirical study. </a:t>
            </a:r>
            <a:r>
              <a:rPr lang="en-US" i="1" dirty="0" smtClean="0"/>
              <a:t>International Journal of Accounting &amp; Information Management</a:t>
            </a:r>
            <a:r>
              <a:rPr lang="en-US" dirty="0" smtClean="0"/>
              <a:t>, </a:t>
            </a:r>
            <a:r>
              <a:rPr lang="en-US" i="1" dirty="0" smtClean="0"/>
              <a:t>19</a:t>
            </a:r>
            <a:r>
              <a:rPr lang="en-US" dirty="0" smtClean="0"/>
              <a:t>(3), 304-324.</a:t>
            </a:r>
          </a:p>
          <a:p>
            <a:r>
              <a:rPr lang="en-US" dirty="0" smtClean="0"/>
              <a:t>Reason, J. (2016). </a:t>
            </a:r>
            <a:r>
              <a:rPr lang="en-US" i="1" dirty="0" smtClean="0"/>
              <a:t>Managing the risks of organizational accidents</a:t>
            </a:r>
            <a:r>
              <a:rPr lang="en-US" dirty="0" smtClean="0"/>
              <a:t>. </a:t>
            </a:r>
            <a:r>
              <a:rPr lang="en-US" dirty="0" err="1" smtClean="0"/>
              <a:t>Routledge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Smith, K. (2017). Chandler Blake and Chris Clark win Ouachita Business Plan Competition.</a:t>
            </a:r>
          </a:p>
          <a:p>
            <a:r>
              <a:rPr lang="en-US" dirty="0" smtClean="0"/>
              <a:t>Botha, A., </a:t>
            </a:r>
            <a:r>
              <a:rPr lang="en-US" dirty="0" err="1" smtClean="0"/>
              <a:t>Kourie</a:t>
            </a:r>
            <a:r>
              <a:rPr lang="en-US" dirty="0" smtClean="0"/>
              <a:t>, D., &amp; </a:t>
            </a:r>
            <a:r>
              <a:rPr lang="en-US" dirty="0" err="1" smtClean="0"/>
              <a:t>Snyman</a:t>
            </a:r>
            <a:r>
              <a:rPr lang="en-US" dirty="0" smtClean="0"/>
              <a:t>, R. (2014). </a:t>
            </a:r>
            <a:r>
              <a:rPr lang="en-US" i="1" dirty="0" smtClean="0"/>
              <a:t>Coping with continuous change in the business environment: Knowledge management and knowledge management technology</a:t>
            </a:r>
            <a:r>
              <a:rPr lang="en-US" dirty="0" smtClean="0"/>
              <a:t>. Elsevier.</a:t>
            </a:r>
          </a:p>
          <a:p>
            <a:r>
              <a:rPr lang="en-US" dirty="0" err="1" smtClean="0"/>
              <a:t>Mota</a:t>
            </a:r>
            <a:r>
              <a:rPr lang="en-US" dirty="0" smtClean="0"/>
              <a:t>, B., Gomes, M. I., </a:t>
            </a:r>
            <a:r>
              <a:rPr lang="en-US" dirty="0" err="1" smtClean="0"/>
              <a:t>Carvalho</a:t>
            </a:r>
            <a:r>
              <a:rPr lang="en-US" dirty="0" smtClean="0"/>
              <a:t>, A., &amp; </a:t>
            </a:r>
            <a:r>
              <a:rPr lang="en-US" dirty="0" err="1" smtClean="0"/>
              <a:t>Barbosa-Povoa</a:t>
            </a:r>
            <a:r>
              <a:rPr lang="en-US" dirty="0" smtClean="0"/>
              <a:t>, A. P. (2015). Towards supply chain sustainability: economic, environmental and social design and planning. </a:t>
            </a:r>
            <a:r>
              <a:rPr lang="en-US" i="1" dirty="0" smtClean="0"/>
              <a:t>Journal of Cleaner Production</a:t>
            </a:r>
            <a:r>
              <a:rPr lang="en-US" dirty="0" smtClean="0"/>
              <a:t>, </a:t>
            </a:r>
            <a:r>
              <a:rPr lang="en-US" i="1" dirty="0" smtClean="0"/>
              <a:t>105</a:t>
            </a:r>
            <a:r>
              <a:rPr lang="en-US" dirty="0" smtClean="0"/>
              <a:t>, 14-27.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248</TotalTime>
  <Words>1282</Words>
  <Application>Microsoft Office PowerPoint</Application>
  <PresentationFormat>Custom</PresentationFormat>
  <Paragraphs>130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Ion Boardroom</vt:lpstr>
      <vt:lpstr>BUSINESS </vt:lpstr>
      <vt:lpstr>INTRODUCTION</vt:lpstr>
      <vt:lpstr>EXECUTIVE SUMMARY</vt:lpstr>
      <vt:lpstr>BUSINESS TYPE</vt:lpstr>
      <vt:lpstr>IMPORTANCE OF COOL DOWN</vt:lpstr>
      <vt:lpstr>ISSUES THE BUSINESS ADDRESSES</vt:lpstr>
      <vt:lpstr>PRODUCTS AND SERVICES OFFERED </vt:lpstr>
      <vt:lpstr>ADVANTAGES OF SERVICES AND PRODUCTS OFFERED </vt:lpstr>
      <vt:lpstr>THE MARKET</vt:lpstr>
      <vt:lpstr>COMMUNICATION PLAN</vt:lpstr>
      <vt:lpstr>ANALYSIS OF COMPETITION</vt:lpstr>
      <vt:lpstr>MANAGEMENT</vt:lpstr>
      <vt:lpstr>PERSONNEL</vt:lpstr>
      <vt:lpstr>FINANCIALS AND RISKS</vt:lpstr>
      <vt:lpstr>RISKS</vt:lpstr>
      <vt:lpstr>ENVIRONMENTAL PILLAR</vt:lpstr>
      <vt:lpstr>THE SOCIAL PILLAR</vt:lpstr>
      <vt:lpstr>THE ECONOMIC PILLAR</vt:lpstr>
      <vt:lpstr>IMPACT OF SUSTAINABILITY</vt:lpstr>
      <vt:lpstr>FACT SHEET </vt:lpstr>
      <vt:lpstr>OTHER NOTABLE FACTS </vt:lpstr>
      <vt:lpstr>REFERENCES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</dc:title>
  <dc:creator>Aury</dc:creator>
  <cp:lastModifiedBy>hp ProBook 4530 User</cp:lastModifiedBy>
  <cp:revision>32</cp:revision>
  <dcterms:created xsi:type="dcterms:W3CDTF">2018-06-24T15:29:00Z</dcterms:created>
  <dcterms:modified xsi:type="dcterms:W3CDTF">2018-06-24T19:41:15Z</dcterms:modified>
</cp:coreProperties>
</file>